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56" r:id="rId3"/>
    <p:sldId id="260" r:id="rId4"/>
    <p:sldId id="258" r:id="rId5"/>
    <p:sldId id="259"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7BB72"/>
    <a:srgbClr val="07654B"/>
    <a:srgbClr val="F2915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88" d="100"/>
          <a:sy n="88" d="100"/>
        </p:scale>
        <p:origin x="11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Rectangle 2"/>
          <p:cNvSpPr/>
          <p:nvPr userDrawn="1"/>
        </p:nvSpPr>
        <p:spPr>
          <a:xfrm>
            <a:off x="0" y="0"/>
            <a:ext cx="12192000" cy="6858000"/>
          </a:xfrm>
          <a:prstGeom prst="rect">
            <a:avLst/>
          </a:prstGeom>
          <a:solidFill>
            <a:srgbClr val="77BB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4" name="Title 1"/>
          <p:cNvSpPr>
            <a:spLocks noGrp="1"/>
          </p:cNvSpPr>
          <p:nvPr>
            <p:ph type="ctrTitle" hasCustomPrompt="1"/>
          </p:nvPr>
        </p:nvSpPr>
        <p:spPr>
          <a:xfrm>
            <a:off x="1524000" y="2416432"/>
            <a:ext cx="9144000" cy="2387600"/>
          </a:xfrm>
        </p:spPr>
        <p:txBody>
          <a:bodyPr anchor="b">
            <a:noAutofit/>
          </a:bodyPr>
          <a:lstStyle>
            <a:lvl1pPr algn="ctr">
              <a:defRPr sz="10000" b="1">
                <a:solidFill>
                  <a:schemeClr val="bg1"/>
                </a:solidFill>
                <a:effectLst>
                  <a:outerShdw blurRad="38100" dist="38100" dir="2700000" algn="tl">
                    <a:srgbClr val="000000">
                      <a:alpha val="43137"/>
                    </a:srgbClr>
                  </a:outerShdw>
                </a:effectLst>
              </a:defRPr>
            </a:lvl1pPr>
          </a:lstStyle>
          <a:p>
            <a:r>
              <a:rPr lang="en-US" dirty="0" smtClean="0"/>
              <a:t>Title</a:t>
            </a:r>
            <a:endParaRPr lang="en-AU" dirty="0"/>
          </a:p>
        </p:txBody>
      </p:sp>
      <p:sp>
        <p:nvSpPr>
          <p:cNvPr id="5" name="Subtitle 2"/>
          <p:cNvSpPr>
            <a:spLocks noGrp="1"/>
          </p:cNvSpPr>
          <p:nvPr>
            <p:ph type="subTitle" idx="1" hasCustomPrompt="1"/>
          </p:nvPr>
        </p:nvSpPr>
        <p:spPr>
          <a:xfrm>
            <a:off x="1524000" y="4622800"/>
            <a:ext cx="9144000" cy="1138881"/>
          </a:xfrm>
        </p:spPr>
        <p:txBody>
          <a:bodyPr>
            <a:normAutofit/>
          </a:bodyPr>
          <a:lstStyle>
            <a:lvl1pPr marL="0" indent="0" algn="ctr">
              <a:buNone/>
              <a:defRPr sz="4000" b="1">
                <a:solidFill>
                  <a:srgbClr val="07654B"/>
                </a:solidFill>
                <a:effectLs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Sub-title</a:t>
            </a:r>
            <a:endParaRPr lang="en-AU" dirty="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12800" y="220998"/>
            <a:ext cx="3174676" cy="1324941"/>
          </a:xfrm>
          <a:prstGeom prst="rect">
            <a:avLst/>
          </a:prstGeom>
        </p:spPr>
      </p:pic>
    </p:spTree>
    <p:extLst>
      <p:ext uri="{BB962C8B-B14F-4D97-AF65-F5344CB8AC3E}">
        <p14:creationId xmlns:p14="http://schemas.microsoft.com/office/powerpoint/2010/main" val="8592887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524000" y="1122363"/>
            <a:ext cx="9144000" cy="2387600"/>
          </a:xfrm>
        </p:spPr>
        <p:txBody>
          <a:bodyPr anchor="b"/>
          <a:lstStyle>
            <a:lvl1pPr algn="ctr">
              <a:defRPr sz="6000" b="1"/>
            </a:lvl1pPr>
          </a:lstStyle>
          <a:p>
            <a:r>
              <a:rPr lang="en-US" dirty="0" smtClean="0"/>
              <a:t>Add stakeholder or group name here</a:t>
            </a:r>
            <a:endParaRPr lang="en-AU" dirty="0"/>
          </a:p>
        </p:txBody>
      </p:sp>
      <p:sp>
        <p:nvSpPr>
          <p:cNvPr id="3" name="Subtitle 2"/>
          <p:cNvSpPr>
            <a:spLocks noGrp="1"/>
          </p:cNvSpPr>
          <p:nvPr>
            <p:ph type="subTitle" idx="1" hasCustomPrompt="1"/>
          </p:nvPr>
        </p:nvSpPr>
        <p:spPr>
          <a:xfrm>
            <a:off x="1524000" y="3602038"/>
            <a:ext cx="9144000" cy="1655762"/>
          </a:xfrm>
        </p:spPr>
        <p:txBody>
          <a:bodyPr/>
          <a:lstStyle>
            <a:lvl1pPr marL="0" indent="0" algn="ctr">
              <a:buNone/>
              <a:defRPr sz="2400" baseline="0">
                <a:solidFill>
                  <a:srgbClr val="07654B"/>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Outline your group’s purpose here</a:t>
            </a:r>
            <a:endParaRPr lang="en-AU" dirty="0"/>
          </a:p>
        </p:txBody>
      </p:sp>
    </p:spTree>
    <p:extLst>
      <p:ext uri="{BB962C8B-B14F-4D97-AF65-F5344CB8AC3E}">
        <p14:creationId xmlns:p14="http://schemas.microsoft.com/office/powerpoint/2010/main" val="362225718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9788" y="365125"/>
            <a:ext cx="10515600" cy="1325563"/>
          </a:xfrm>
        </p:spPr>
        <p:txBody>
          <a:bodyPr/>
          <a:lstStyle>
            <a:lvl1pPr>
              <a:defRPr b="1"/>
            </a:lvl1pPr>
          </a:lstStyle>
          <a:p>
            <a:r>
              <a:rPr lang="en-US" dirty="0" smtClean="0"/>
              <a:t>Add stakeholder or group name here </a:t>
            </a:r>
            <a:endParaRPr lang="en-AU" dirty="0"/>
          </a:p>
        </p:txBody>
      </p:sp>
      <p:sp>
        <p:nvSpPr>
          <p:cNvPr id="4" name="Content Placeholder 3"/>
          <p:cNvSpPr>
            <a:spLocks noGrp="1"/>
          </p:cNvSpPr>
          <p:nvPr>
            <p:ph sz="half" idx="2"/>
          </p:nvPr>
        </p:nvSpPr>
        <p:spPr>
          <a:xfrm>
            <a:off x="839788" y="2748846"/>
            <a:ext cx="5157787" cy="3547680"/>
          </a:xfrm>
        </p:spPr>
        <p:txBody>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6" name="Content Placeholder 5"/>
          <p:cNvSpPr>
            <a:spLocks noGrp="1"/>
          </p:cNvSpPr>
          <p:nvPr>
            <p:ph sz="quarter" idx="4"/>
          </p:nvPr>
        </p:nvSpPr>
        <p:spPr>
          <a:xfrm>
            <a:off x="6172200" y="2748846"/>
            <a:ext cx="5183188" cy="3547680"/>
          </a:xfrm>
        </p:spPr>
        <p:txBody>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11" name="Rectangle 10"/>
          <p:cNvSpPr/>
          <p:nvPr userDrawn="1"/>
        </p:nvSpPr>
        <p:spPr>
          <a:xfrm>
            <a:off x="839788" y="1767584"/>
            <a:ext cx="10515600" cy="369332"/>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800" i="1" dirty="0" smtClean="0">
                <a:solidFill>
                  <a:srgbClr val="77BB72"/>
                </a:solidFill>
              </a:rPr>
              <a:t>Consider the</a:t>
            </a:r>
            <a:r>
              <a:rPr lang="en-AU" sz="1800" i="1" baseline="0" dirty="0" smtClean="0">
                <a:solidFill>
                  <a:srgbClr val="77BB72"/>
                </a:solidFill>
              </a:rPr>
              <a:t> group you have been assigned. Hypothesise reasons they may have to support or oppose the bill. </a:t>
            </a:r>
          </a:p>
        </p:txBody>
      </p:sp>
      <p:sp>
        <p:nvSpPr>
          <p:cNvPr id="3" name="TextBox 2"/>
          <p:cNvSpPr txBox="1"/>
          <p:nvPr userDrawn="1"/>
        </p:nvSpPr>
        <p:spPr>
          <a:xfrm>
            <a:off x="838200" y="2213812"/>
            <a:ext cx="5159375" cy="523220"/>
          </a:xfrm>
          <a:prstGeom prst="rect">
            <a:avLst/>
          </a:prstGeom>
          <a:noFill/>
        </p:spPr>
        <p:txBody>
          <a:bodyPr wrap="square" rtlCol="0" anchor="ctr">
            <a:spAutoFit/>
          </a:bodyPr>
          <a:lstStyle/>
          <a:p>
            <a:pPr algn="ctr"/>
            <a:r>
              <a:rPr lang="en-AU" sz="2800" b="1" baseline="0" dirty="0" smtClean="0">
                <a:solidFill>
                  <a:srgbClr val="07654B"/>
                </a:solidFill>
              </a:rPr>
              <a:t>Reasons to support the bill</a:t>
            </a:r>
            <a:endParaRPr lang="en-AU" sz="2800" dirty="0">
              <a:solidFill>
                <a:srgbClr val="07654B"/>
              </a:solidFill>
            </a:endParaRPr>
          </a:p>
        </p:txBody>
      </p:sp>
      <p:sp>
        <p:nvSpPr>
          <p:cNvPr id="10" name="TextBox 9"/>
          <p:cNvSpPr txBox="1"/>
          <p:nvPr userDrawn="1"/>
        </p:nvSpPr>
        <p:spPr>
          <a:xfrm>
            <a:off x="6194425" y="2213812"/>
            <a:ext cx="5159375" cy="523220"/>
          </a:xfrm>
          <a:prstGeom prst="rect">
            <a:avLst/>
          </a:prstGeom>
          <a:noFill/>
        </p:spPr>
        <p:txBody>
          <a:bodyPr wrap="square" rtlCol="0" anchor="ctr">
            <a:spAutoFit/>
          </a:bodyPr>
          <a:lstStyle/>
          <a:p>
            <a:pPr algn="ctr"/>
            <a:r>
              <a:rPr lang="en-AU" sz="2800" b="1" baseline="0" dirty="0" smtClean="0">
                <a:solidFill>
                  <a:srgbClr val="F29158"/>
                </a:solidFill>
              </a:rPr>
              <a:t>Reasons to oppose the bill</a:t>
            </a:r>
            <a:endParaRPr lang="en-AU" sz="2800" dirty="0">
              <a:solidFill>
                <a:srgbClr val="F29158"/>
              </a:solidFill>
            </a:endParaRPr>
          </a:p>
        </p:txBody>
      </p:sp>
    </p:spTree>
    <p:extLst>
      <p:ext uri="{BB962C8B-B14F-4D97-AF65-F5344CB8AC3E}">
        <p14:creationId xmlns:p14="http://schemas.microsoft.com/office/powerpoint/2010/main" val="375781107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b="1" baseline="0"/>
            </a:lvl1pPr>
          </a:lstStyle>
          <a:p>
            <a:r>
              <a:rPr lang="en-US" dirty="0" smtClean="0"/>
              <a:t>Add stakeholder or group name here</a:t>
            </a:r>
            <a:endParaRPr lang="en-AU" dirty="0"/>
          </a:p>
        </p:txBody>
      </p:sp>
      <p:sp>
        <p:nvSpPr>
          <p:cNvPr id="7" name="Content Placeholder 3"/>
          <p:cNvSpPr>
            <a:spLocks noGrp="1"/>
          </p:cNvSpPr>
          <p:nvPr>
            <p:ph sz="half" idx="2"/>
          </p:nvPr>
        </p:nvSpPr>
        <p:spPr>
          <a:xfrm>
            <a:off x="839788" y="2574758"/>
            <a:ext cx="10514012" cy="3721768"/>
          </a:xfrm>
        </p:spPr>
        <p:txBody>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5" name="Rectangle 4"/>
          <p:cNvSpPr/>
          <p:nvPr userDrawn="1"/>
        </p:nvSpPr>
        <p:spPr>
          <a:xfrm>
            <a:off x="838200" y="1763391"/>
            <a:ext cx="10515600" cy="369332"/>
          </a:xfrm>
          <a:prstGeom prst="rect">
            <a:avLst/>
          </a:prstGeom>
        </p:spPr>
        <p:txBody>
          <a:bodyPr wrap="square">
            <a:spAutoFit/>
          </a:bodyPr>
          <a:lstStyle/>
          <a:p>
            <a:pPr lvl="0"/>
            <a:r>
              <a:rPr lang="en-US" i="1" dirty="0" smtClean="0">
                <a:solidFill>
                  <a:srgbClr val="77BB72"/>
                </a:solidFill>
              </a:rPr>
              <a:t>Outline on this slide whether your group supports or opposes this bill, including reasons why. </a:t>
            </a:r>
            <a:endParaRPr lang="en-AU" i="1" dirty="0">
              <a:solidFill>
                <a:srgbClr val="77BB72"/>
              </a:solidFill>
            </a:endParaRPr>
          </a:p>
        </p:txBody>
      </p:sp>
    </p:spTree>
    <p:extLst>
      <p:ext uri="{BB962C8B-B14F-4D97-AF65-F5344CB8AC3E}">
        <p14:creationId xmlns:p14="http://schemas.microsoft.com/office/powerpoint/2010/main" val="64207438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7" name="Text Placeholder 6"/>
          <p:cNvSpPr>
            <a:spLocks noGrp="1"/>
          </p:cNvSpPr>
          <p:nvPr>
            <p:ph type="body" sz="quarter" idx="13" hasCustomPrompt="1"/>
          </p:nvPr>
        </p:nvSpPr>
        <p:spPr>
          <a:xfrm>
            <a:off x="2903538" y="385011"/>
            <a:ext cx="8450262" cy="5510463"/>
          </a:xfrm>
        </p:spPr>
        <p:txBody>
          <a:bodyPr/>
          <a:lstStyle>
            <a:lvl1pPr marL="0" indent="0">
              <a:buNone/>
              <a:defRPr baseline="0">
                <a:solidFill>
                  <a:srgbClr val="07654B"/>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Type your submission here:</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8" name="TextBox 7"/>
          <p:cNvSpPr txBox="1"/>
          <p:nvPr userDrawn="1"/>
        </p:nvSpPr>
        <p:spPr>
          <a:xfrm>
            <a:off x="304800" y="385011"/>
            <a:ext cx="2518610" cy="5055230"/>
          </a:xfrm>
          <a:prstGeom prst="rect">
            <a:avLst/>
          </a:prstGeom>
          <a:noFill/>
        </p:spPr>
        <p:txBody>
          <a:bodyPr wrap="square" rtlCol="0">
            <a:spAutoFit/>
          </a:bodyPr>
          <a:lstStyle/>
          <a:p>
            <a:pPr marL="0" indent="0">
              <a:lnSpc>
                <a:spcPct val="150000"/>
              </a:lnSpc>
              <a:buFont typeface="+mj-lt"/>
              <a:buNone/>
            </a:pPr>
            <a:r>
              <a:rPr lang="en-AU" sz="2800" b="1" dirty="0" smtClean="0">
                <a:solidFill>
                  <a:srgbClr val="77BB72"/>
                </a:solidFill>
              </a:rPr>
              <a:t>Instructions:</a:t>
            </a:r>
          </a:p>
          <a:p>
            <a:pPr marL="0" indent="0">
              <a:lnSpc>
                <a:spcPct val="150000"/>
              </a:lnSpc>
              <a:buFont typeface="+mj-lt"/>
              <a:buNone/>
            </a:pPr>
            <a:r>
              <a:rPr lang="en-AU" sz="1100" b="0" i="1" dirty="0" smtClean="0">
                <a:solidFill>
                  <a:schemeClr val="bg1">
                    <a:lumMod val="65000"/>
                  </a:schemeClr>
                </a:solidFill>
              </a:rPr>
              <a:t>Use this slide</a:t>
            </a:r>
            <a:r>
              <a:rPr lang="en-AU" sz="1100" b="0" i="1" baseline="0" dirty="0" smtClean="0">
                <a:solidFill>
                  <a:schemeClr val="bg1">
                    <a:lumMod val="65000"/>
                  </a:schemeClr>
                </a:solidFill>
              </a:rPr>
              <a:t> to write your submission to the Parliamentary Committee. </a:t>
            </a:r>
          </a:p>
          <a:p>
            <a:pPr marL="0" indent="0">
              <a:lnSpc>
                <a:spcPct val="150000"/>
              </a:lnSpc>
              <a:buFont typeface="+mj-lt"/>
              <a:buNone/>
            </a:pPr>
            <a:endParaRPr lang="en-AU" sz="1100" b="0" i="1" baseline="0" dirty="0" smtClean="0">
              <a:solidFill>
                <a:schemeClr val="bg1">
                  <a:lumMod val="65000"/>
                </a:schemeClr>
              </a:solidFill>
            </a:endParaRPr>
          </a:p>
          <a:p>
            <a:pPr marL="0" indent="0">
              <a:lnSpc>
                <a:spcPct val="150000"/>
              </a:lnSpc>
              <a:buFont typeface="+mj-lt"/>
              <a:buNone/>
            </a:pPr>
            <a:r>
              <a:rPr lang="en-AU" sz="1100" b="0" i="1" baseline="0" dirty="0" smtClean="0">
                <a:solidFill>
                  <a:schemeClr val="bg1">
                    <a:lumMod val="65000"/>
                  </a:schemeClr>
                </a:solidFill>
              </a:rPr>
              <a:t>Your submission should set out your views, or those of your organisation, on one or more issues that the inquiry covers. In the case of an inquiry into a bill being considered by the  Parliament, this may include the expected impact of the bill on you and others and any alternatives or changes to the bill you wish to recommend. </a:t>
            </a:r>
          </a:p>
          <a:p>
            <a:pPr marL="0" indent="0">
              <a:lnSpc>
                <a:spcPct val="150000"/>
              </a:lnSpc>
              <a:buFont typeface="+mj-lt"/>
              <a:buNone/>
            </a:pPr>
            <a:endParaRPr lang="en-AU" sz="1100" b="0" i="1" baseline="0" dirty="0" smtClean="0">
              <a:solidFill>
                <a:schemeClr val="bg1">
                  <a:lumMod val="65000"/>
                </a:schemeClr>
              </a:solidFill>
            </a:endParaRPr>
          </a:p>
          <a:p>
            <a:pPr marL="0" indent="0">
              <a:lnSpc>
                <a:spcPct val="150000"/>
              </a:lnSpc>
              <a:buFont typeface="+mj-lt"/>
              <a:buNone/>
            </a:pPr>
            <a:r>
              <a:rPr lang="en-AU" sz="1100" b="0" i="1" baseline="0" dirty="0" smtClean="0">
                <a:solidFill>
                  <a:schemeClr val="bg1">
                    <a:lumMod val="65000"/>
                  </a:schemeClr>
                </a:solidFill>
              </a:rPr>
              <a:t>Submissions should be typed; clearly structured, concise and accurate; include evidence to support the opinions or recommendations.</a:t>
            </a:r>
          </a:p>
        </p:txBody>
      </p:sp>
    </p:spTree>
    <p:extLst>
      <p:ext uri="{BB962C8B-B14F-4D97-AF65-F5344CB8AC3E}">
        <p14:creationId xmlns:p14="http://schemas.microsoft.com/office/powerpoint/2010/main" val="1734982779"/>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smtClean="0"/>
              <a:t>Click to edit Master title style</a:t>
            </a:r>
            <a:endParaRPr lang="en-AU"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endParaRPr lang="en-AU" dirty="0"/>
          </a:p>
        </p:txBody>
      </p:sp>
      <p:pic>
        <p:nvPicPr>
          <p:cNvPr id="7" name="Picture 6"/>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10126615" y="5895475"/>
            <a:ext cx="1772616" cy="739796"/>
          </a:xfrm>
          <a:prstGeom prst="rect">
            <a:avLst/>
          </a:prstGeom>
        </p:spPr>
      </p:pic>
    </p:spTree>
    <p:extLst>
      <p:ext uri="{BB962C8B-B14F-4D97-AF65-F5344CB8AC3E}">
        <p14:creationId xmlns:p14="http://schemas.microsoft.com/office/powerpoint/2010/main" val="3067286926"/>
      </p:ext>
    </p:extLst>
  </p:cSld>
  <p:clrMap bg1="lt1" tx1="dk1" bg2="lt2" tx2="dk2" accent1="accent1" accent2="accent2" accent3="accent3" accent4="accent4" accent5="accent5" accent6="accent6" hlink="hlink" folHlink="folHlink"/>
  <p:sldLayoutIdLst>
    <p:sldLayoutId id="2147483655" r:id="rId1"/>
    <p:sldLayoutId id="2147483649" r:id="rId2"/>
    <p:sldLayoutId id="2147483653" r:id="rId3"/>
    <p:sldLayoutId id="2147483650" r:id="rId4"/>
    <p:sldLayoutId id="2147483654" r:id="rId5"/>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baseline="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AU" dirty="0" smtClean="0"/>
              <a:t>Christmas Eve Holiday Bill</a:t>
            </a:r>
            <a:endParaRPr lang="en-AU" dirty="0"/>
          </a:p>
        </p:txBody>
      </p:sp>
      <p:sp>
        <p:nvSpPr>
          <p:cNvPr id="3" name="Subtitle 2"/>
          <p:cNvSpPr>
            <a:spLocks noGrp="1"/>
          </p:cNvSpPr>
          <p:nvPr>
            <p:ph type="subTitle" idx="1"/>
          </p:nvPr>
        </p:nvSpPr>
        <p:spPr>
          <a:xfrm>
            <a:off x="1524000" y="4804032"/>
            <a:ext cx="9144000" cy="957649"/>
          </a:xfrm>
        </p:spPr>
        <p:txBody>
          <a:bodyPr/>
          <a:lstStyle/>
          <a:p>
            <a:r>
              <a:rPr lang="en-AU" dirty="0" smtClean="0"/>
              <a:t>Student Activity</a:t>
            </a:r>
            <a:endParaRPr lang="en-AU" dirty="0"/>
          </a:p>
        </p:txBody>
      </p:sp>
    </p:spTree>
    <p:extLst>
      <p:ext uri="{BB962C8B-B14F-4D97-AF65-F5344CB8AC3E}">
        <p14:creationId xmlns:p14="http://schemas.microsoft.com/office/powerpoint/2010/main" val="37387292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AU"/>
          </a:p>
        </p:txBody>
      </p:sp>
      <p:sp>
        <p:nvSpPr>
          <p:cNvPr id="3" name="Subtitle 2"/>
          <p:cNvSpPr>
            <a:spLocks noGrp="1"/>
          </p:cNvSpPr>
          <p:nvPr>
            <p:ph type="subTitle" idx="1"/>
          </p:nvPr>
        </p:nvSpPr>
        <p:spPr/>
        <p:txBody>
          <a:bodyPr/>
          <a:lstStyle/>
          <a:p>
            <a:endParaRPr lang="en-AU"/>
          </a:p>
        </p:txBody>
      </p:sp>
    </p:spTree>
    <p:extLst>
      <p:ext uri="{BB962C8B-B14F-4D97-AF65-F5344CB8AC3E}">
        <p14:creationId xmlns:p14="http://schemas.microsoft.com/office/powerpoint/2010/main" val="968089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AU" dirty="0"/>
          </a:p>
        </p:txBody>
      </p:sp>
      <p:sp>
        <p:nvSpPr>
          <p:cNvPr id="3" name="Content Placeholder 2"/>
          <p:cNvSpPr>
            <a:spLocks noGrp="1"/>
          </p:cNvSpPr>
          <p:nvPr>
            <p:ph sz="half" idx="2"/>
          </p:nvPr>
        </p:nvSpPr>
        <p:spPr/>
        <p:txBody>
          <a:bodyPr/>
          <a:lstStyle/>
          <a:p>
            <a:endParaRPr lang="en-AU" dirty="0"/>
          </a:p>
        </p:txBody>
      </p:sp>
      <p:sp>
        <p:nvSpPr>
          <p:cNvPr id="4" name="Content Placeholder 3"/>
          <p:cNvSpPr>
            <a:spLocks noGrp="1"/>
          </p:cNvSpPr>
          <p:nvPr>
            <p:ph sz="quarter" idx="4"/>
          </p:nvPr>
        </p:nvSpPr>
        <p:spPr/>
        <p:txBody>
          <a:bodyPr/>
          <a:lstStyle/>
          <a:p>
            <a:endParaRPr lang="en-AU"/>
          </a:p>
        </p:txBody>
      </p:sp>
    </p:spTree>
    <p:extLst>
      <p:ext uri="{BB962C8B-B14F-4D97-AF65-F5344CB8AC3E}">
        <p14:creationId xmlns:p14="http://schemas.microsoft.com/office/powerpoint/2010/main" val="8428577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AU" dirty="0"/>
          </a:p>
        </p:txBody>
      </p:sp>
      <p:sp>
        <p:nvSpPr>
          <p:cNvPr id="4" name="Content Placeholder 2"/>
          <p:cNvSpPr>
            <a:spLocks noGrp="1"/>
          </p:cNvSpPr>
          <p:nvPr>
            <p:ph sz="half" idx="2"/>
          </p:nvPr>
        </p:nvSpPr>
        <p:spPr>
          <a:xfrm>
            <a:off x="839788" y="2748846"/>
            <a:ext cx="10822823" cy="3154649"/>
          </a:xfrm>
        </p:spPr>
        <p:txBody>
          <a:bodyPr/>
          <a:lstStyle/>
          <a:p>
            <a:endParaRPr lang="en-AU" dirty="0"/>
          </a:p>
        </p:txBody>
      </p:sp>
    </p:spTree>
    <p:extLst>
      <p:ext uri="{BB962C8B-B14F-4D97-AF65-F5344CB8AC3E}">
        <p14:creationId xmlns:p14="http://schemas.microsoft.com/office/powerpoint/2010/main" val="12488000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endParaRPr lang="en-AU" dirty="0"/>
          </a:p>
        </p:txBody>
      </p:sp>
    </p:spTree>
    <p:extLst>
      <p:ext uri="{BB962C8B-B14F-4D97-AF65-F5344CB8AC3E}">
        <p14:creationId xmlns:p14="http://schemas.microsoft.com/office/powerpoint/2010/main" val="175613801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217</TotalTime>
  <Words>6</Words>
  <Application>Microsoft Office PowerPoint</Application>
  <PresentationFormat>Widescreen</PresentationFormat>
  <Paragraphs>2</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Christmas Eve Holiday Bill</vt:lpstr>
      <vt:lpstr>PowerPoint Presentation</vt:lpstr>
      <vt:lpstr>PowerPoint Presentation</vt:lpstr>
      <vt:lpstr>PowerPoint Presentation</vt:lpstr>
      <vt:lpstr>PowerPoint Presentation</vt:lpstr>
    </vt:vector>
  </TitlesOfParts>
  <Company>Queensland Parliamentary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Brittany Honan</dc:creator>
  <cp:lastModifiedBy>Jacqueline Hinchy</cp:lastModifiedBy>
  <cp:revision>18</cp:revision>
  <dcterms:created xsi:type="dcterms:W3CDTF">2021-01-05T23:26:27Z</dcterms:created>
  <dcterms:modified xsi:type="dcterms:W3CDTF">2021-01-26T23:56:29Z</dcterms:modified>
</cp:coreProperties>
</file>